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9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web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Winter 2024 - VA</a:t>
            </a:r>
          </a:p>
        </p:txBody>
      </p:sp>
    </p:spTree>
    <p:extLst>
      <p:ext uri="{BB962C8B-B14F-4D97-AF65-F5344CB8AC3E}">
        <p14:creationId xmlns:p14="http://schemas.microsoft.com/office/powerpoint/2010/main" val="340152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810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575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4900"/>
            <a:ext cx="12192000" cy="68729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843" y="6430490"/>
            <a:ext cx="150134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Winter 2024 - VA</a:t>
            </a:r>
          </a:p>
        </p:txBody>
      </p:sp>
    </p:spTree>
    <p:extLst>
      <p:ext uri="{BB962C8B-B14F-4D97-AF65-F5344CB8AC3E}">
        <p14:creationId xmlns:p14="http://schemas.microsoft.com/office/powerpoint/2010/main" val="4077545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6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38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8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30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42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2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7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C9306-D7D2-42F0-BEBD-5A2296BBFB03}" type="datetimeFigureOut">
              <a:rPr lang="en-US" smtClean="0"/>
              <a:t>2024-04-10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071C1-1E34-401D-9E79-26CD12CE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89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web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-14900"/>
            <a:ext cx="12192000" cy="6872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185988"/>
            <a:ext cx="9753600" cy="2486025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2496671" y="1520178"/>
            <a:ext cx="7198659" cy="3817645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454123" y="1720840"/>
            <a:ext cx="60057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 #4: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Decision making 1.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Decision making 2.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4350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9815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90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build="p" bldLvl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479" y="46189"/>
            <a:ext cx="4879042" cy="1243584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733738" y="1289773"/>
            <a:ext cx="7198659" cy="5041489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04850" y="1550895"/>
            <a:ext cx="55823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400" dirty="0">
                <a:solidFill>
                  <a:schemeClr val="bg1"/>
                </a:solidFill>
              </a:rPr>
              <a:t>C# Decision making 1.</a:t>
            </a:r>
          </a:p>
          <a:p>
            <a:pPr marL="800100" lvl="1" indent="-342900" algn="ct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800100" lvl="1" indent="-342900" algn="ct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388" y="2158530"/>
            <a:ext cx="5991225" cy="1924050"/>
          </a:xfrm>
          <a:prstGeom prst="rect">
            <a:avLst/>
          </a:prstGeom>
          <a:ln w="76200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D2D973-EBBE-B2D1-68EF-74C8E54C8C2B}"/>
              </a:ext>
            </a:extLst>
          </p:cNvPr>
          <p:cNvSpPr txBox="1"/>
          <p:nvPr/>
        </p:nvSpPr>
        <p:spPr>
          <a:xfrm>
            <a:off x="3226186" y="4593515"/>
            <a:ext cx="5739628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Write C# program that read two numbers from the console and write the larger number to console.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E9ADB4-7479-D9B0-4E98-58431076A9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0388" y="1920739"/>
            <a:ext cx="6505575" cy="38671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5E079D-340F-B8C8-5A8D-473EF86254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6950" y="2006464"/>
            <a:ext cx="8172450" cy="36957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8BCA17-EAAE-5F6D-B1FB-95C001E191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3329" y="2927176"/>
            <a:ext cx="3419475" cy="2057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1863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 bldLvl="5"/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479" y="46189"/>
            <a:ext cx="4879042" cy="1243584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733738" y="1289773"/>
            <a:ext cx="7198659" cy="5041489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04850" y="1550895"/>
            <a:ext cx="55823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400" dirty="0">
                <a:solidFill>
                  <a:schemeClr val="bg1"/>
                </a:solidFill>
              </a:rPr>
              <a:t>C# Decision making 1.</a:t>
            </a:r>
          </a:p>
          <a:p>
            <a:pPr lvl="1" algn="ctr"/>
            <a:r>
              <a:rPr lang="en-US" sz="2400" dirty="0">
                <a:solidFill>
                  <a:schemeClr val="bg1"/>
                </a:solidFill>
              </a:rPr>
              <a:t>Conjunction and Disjunction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041DBB-9EBB-5DD8-CF93-DAF91A8CE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766" y="2533356"/>
            <a:ext cx="3333750" cy="24574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F6FC83-E285-6BB5-091F-FB27E4664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1497" y="2738144"/>
            <a:ext cx="2543175" cy="20478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1940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 bldLvl="5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C132D-471B-DABD-576D-C34F63048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620A56-DD7C-00E0-6D15-87F5E4AD6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479" y="46189"/>
            <a:ext cx="4879042" cy="1243584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0C863C-9E62-C6B2-0A72-15BCF04CA1F0}"/>
              </a:ext>
            </a:extLst>
          </p:cNvPr>
          <p:cNvSpPr/>
          <p:nvPr/>
        </p:nvSpPr>
        <p:spPr>
          <a:xfrm>
            <a:off x="1760669" y="1289773"/>
            <a:ext cx="8670662" cy="5041489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5297C0-6385-7948-260B-DAD738C7B3EB}"/>
              </a:ext>
            </a:extLst>
          </p:cNvPr>
          <p:cNvSpPr txBox="1"/>
          <p:nvPr/>
        </p:nvSpPr>
        <p:spPr>
          <a:xfrm>
            <a:off x="2467778" y="1550895"/>
            <a:ext cx="6419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400" dirty="0">
                <a:solidFill>
                  <a:schemeClr val="bg1"/>
                </a:solidFill>
              </a:rPr>
              <a:t>C# Decision making 2.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FE5EC4-7F43-BD9E-DCA3-173DC7315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25" y="2273682"/>
            <a:ext cx="3790950" cy="34575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E6852D-6F00-618D-3E76-F51532D94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242" y="2217204"/>
            <a:ext cx="412432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65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C132D-471B-DABD-576D-C34F63048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620A56-DD7C-00E0-6D15-87F5E4AD6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479" y="46189"/>
            <a:ext cx="4879042" cy="1243584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0C863C-9E62-C6B2-0A72-15BCF04CA1F0}"/>
              </a:ext>
            </a:extLst>
          </p:cNvPr>
          <p:cNvSpPr/>
          <p:nvPr/>
        </p:nvSpPr>
        <p:spPr>
          <a:xfrm>
            <a:off x="1760669" y="1034127"/>
            <a:ext cx="8670662" cy="574352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5297C0-6385-7948-260B-DAD738C7B3EB}"/>
              </a:ext>
            </a:extLst>
          </p:cNvPr>
          <p:cNvSpPr txBox="1"/>
          <p:nvPr/>
        </p:nvSpPr>
        <p:spPr>
          <a:xfrm>
            <a:off x="2386313" y="1174026"/>
            <a:ext cx="7419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400" dirty="0">
                <a:solidFill>
                  <a:schemeClr val="bg1"/>
                </a:solidFill>
              </a:rPr>
              <a:t>How to </a:t>
            </a:r>
            <a:r>
              <a:rPr lang="en-US" sz="2400" dirty="0" err="1">
                <a:solidFill>
                  <a:schemeClr val="bg1"/>
                </a:solidFill>
              </a:rPr>
              <a:t>repeate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F57E69-8660-75E8-1DF4-897942A2FD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465"/>
          <a:stretch/>
        </p:blipFill>
        <p:spPr>
          <a:xfrm>
            <a:off x="1989706" y="2947247"/>
            <a:ext cx="3540762" cy="10858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A70056-609C-4D66-A662-CF25DAA482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505" y="1795600"/>
            <a:ext cx="4089671" cy="44749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350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xtreme Shadow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6276</TotalTime>
  <Words>55</Words>
  <Application>Microsoft Office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 coding and know how things work.</dc:title>
  <dc:creator>x</dc:creator>
  <cp:lastModifiedBy>vahid alimardani</cp:lastModifiedBy>
  <cp:revision>95</cp:revision>
  <dcterms:created xsi:type="dcterms:W3CDTF">2024-02-19T08:34:59Z</dcterms:created>
  <dcterms:modified xsi:type="dcterms:W3CDTF">2024-04-12T13:45:30Z</dcterms:modified>
</cp:coreProperties>
</file>

<file path=docProps/thumbnail.jpeg>
</file>